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003A-A998-101E-CD6A-35F406EE7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448A1-A6EF-F509-F3EF-9A0A423D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2659D-92A3-9AC6-34A0-2C7E6BAB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968C-BE99-781E-872E-3697CE00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3143-2DD2-D7C0-BAB0-D712A5ED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7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AC4C-FA1D-84F7-1C23-132C92EE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0C06-C34B-2599-C07F-06F754CEF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3027-3048-7578-AC5C-74E92C42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558E-F13B-56A4-A54D-5C93A495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CF091-3281-6197-CF92-EA63F3D5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21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1BEB9-7F84-DDA6-B237-CBAF9329E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10012-9E7E-D7E8-8358-489E677EF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6494-3B11-779D-F16A-9A2DDC83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88E8-877A-5679-4451-9ED4E241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49548-532D-EE23-665F-56A24028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45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BE92-F55E-15AF-1BC6-84B4095B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AE29-9DBC-3D44-C4A3-E704B08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F095-E450-B779-DBA3-75D98047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77EDE-04AA-D7F4-F504-190F59A9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F3F9D-3EF1-7A5C-2A90-DD811AD9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55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00DC-E091-CEA2-D85F-30819192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1D690-C959-9FFF-16B7-5F49957CF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A75C-52E9-7970-01D6-8331FB44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6336-F1FC-2D4E-F7C4-3DA3DA4F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B786-256C-86F9-C3AC-1538F7CF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7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4F0E-10B0-C78E-BD82-8D389D6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7DC3-96D7-A152-7B16-D3B99FE47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89A-9584-EABA-A87B-E3AA8C36C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51588-6DD0-A90B-0B5F-31E92FCE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ED6C3-D9DF-0554-3F10-D8F979DD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47199-15F8-F829-2E5F-A396CB94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81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0B13-B143-C4E0-D5A0-DD08897C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CF0F7-8CB4-AF7E-9CAA-F4151A993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2AD54-62CC-9E97-F865-A608B26B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54E5B-9E71-2634-B41D-C6631F676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3567A-B90F-7C7F-C396-CF4C198A9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C44C0-0CE4-BC1D-14DC-8CA62BE0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0F2BB-8D6D-02DD-F1A3-16D77B66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324FF-1741-353E-6941-36BD33AD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00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82A5-0828-4444-5163-30C7899E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E51CE-85DE-46BB-CDE1-5469D0C3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ACE62-7A91-9079-47C4-92963222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7094-3D72-CF01-4644-91F4C2D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05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AB24F-C900-16BA-D8BE-C3A5C3D6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DA8C2-E968-D743-85CA-1D8FCF8A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B20E-F910-A06E-DC4B-7D35118B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39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53C8-E5CD-3585-343F-282F1A2F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B1EB-4A4C-B3B9-35C5-B6DADA66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F2FED-00EA-5C69-A3B3-28DE38069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4DBB3-50A8-7539-BEFD-6B4FB0BF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361C3-D1BE-C6AA-2E04-1ADFCCAA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7E672-C4D5-67B7-CD2D-99EABAB0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32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48A1-5277-C670-4F97-7F404FA5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3DAAA-3C5A-3BC3-5171-B35540141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857E4-5DAE-0CC9-898D-557844BCF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C27B-B3E1-70F7-46DC-29BF37F2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D43D3-B6A6-E2C2-FCF8-D0906234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82E1D-02F6-5935-6CCB-E1321F2F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72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01876-FCE2-FA84-0C08-C9CA2298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4E0DC-F593-EB08-BBDF-C4405181B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3EBBE-59DC-1279-234F-5BD6FD59C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61A5-8CA0-4B97-803B-B4BBFDBFB0B0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218F-C0C4-9DC1-E77B-5A25C9F6C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77427-9883-7042-AFB8-7E558E3B8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CDE7-2DF8-41AC-817C-85B39EE68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1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8432-BD15-4B37-C432-464F6258B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Sporty Shoes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28CCD-DC0F-3F33-1DAE-8DF10AC46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Pravallika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70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C67A4-9BC3-F589-3B70-06E421DF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4D60A6-36B3-0361-18D5-5719197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3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54D10-1173-B47D-3D21-9B8AA84548A0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* from users;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4E74F-0794-EDF5-3847-A2E15E2B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9E52B-4430-DDA9-AA88-A46B76DB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A7284-94ED-220D-C4DC-34DC55D6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37ADA-BCF0-AF59-2585-C0C27F2C4D27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6A06C-F26B-CB1C-4710-2F75335B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3184-6632-49A1-56D0-77A718B39698}"/>
              </a:ext>
            </a:extLst>
          </p:cNvPr>
          <p:cNvSpPr txBox="1"/>
          <p:nvPr/>
        </p:nvSpPr>
        <p:spPr>
          <a:xfrm>
            <a:off x="3048000" y="31091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http://localhost:8080/api/admin/1/update/password?newPassword=password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ACC06-2FB4-63AA-F725-69360F28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4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2D779-9AC3-D72E-A3B1-AE2B050B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BEFD-3A9F-B35E-C5F5-DA31CC77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8EEF5-B1F2-C6F2-E869-C4F8D6CF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13350-0E4A-3389-6030-1392ACB0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4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A155D-1180-7E17-5175-C410F653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EE13-C9C9-B6C3-7692-CFE5F649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BC1F-583C-9AEA-6C06-4C750E14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1D01D-65A1-0A64-74F3-09767ACC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B563D-5D9A-1443-DDB1-3F73FD44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10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78876-F035-F808-3549-08D25182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DA890-6FE1-51C0-8619-9BF1566C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141E4-B0A8-7060-0357-E514A277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60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31DC3-6C36-CF5E-CF72-09E8309B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7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1D38D-E307-DEB7-2F5A-936D6239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7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434A8-2B3D-DAF3-1AF4-173FDC2B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1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6BB7E6-D8B8-110C-90C2-90813BEC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D9DEF-24C6-9FC3-6B68-6F4FEEEA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7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A83E1-8592-87D4-A675-EB811047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5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73019-C9BA-31E2-F29B-C161246D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04254-EE33-C729-C087-82F181EE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C15FDE-AC6E-2CD6-F2EB-1006444B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A7859-C63C-F5D8-1F33-8780B8B4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95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09B5F-29E0-A830-B330-1CE5DFD0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117E3-3F2D-9F6A-B5AE-E1481F7C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C5E19-822A-02D3-E99E-F10084F9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7792C-5F97-5F3D-2C36-53958552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98A6-7931-EBF6-F156-103937BE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2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019CE-DC5C-4822-EF00-CDF62B96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92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8CE79-D7DB-96F1-DB1A-31582500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2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89F38-ACC2-40A7-0F97-BBC37237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11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3F2FA-AF7E-51BA-97F0-058EBFC7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E7288-0ACF-B05E-C422-D6684513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C1484-1E3E-C438-C031-278E3F0D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FF685-837E-2F4F-4B9D-D5C7510E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7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83ED6-8C70-5F5A-C616-B553A8E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196B2-4AA0-1790-58D5-0368ACA0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A78F9-E642-74EE-C283-A855FDEC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6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4F8E4-FBAE-4522-C90E-0683F6D1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713D2A-C21A-7EF4-C6D8-47712F23A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0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AA6FB-046C-F917-9526-920D4961C8FD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* from users;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62B11-1D45-C56A-9C76-103CB1FC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F2F3B-8DE6-C06F-1534-1287FC72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33</Words>
  <Application>Microsoft Office PowerPoint</Application>
  <PresentationFormat>Widescreen</PresentationFormat>
  <Paragraphs>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IBMPlexMono,  Courier New</vt:lpstr>
      <vt:lpstr>Inter</vt:lpstr>
      <vt:lpstr>Office Theme</vt:lpstr>
      <vt:lpstr>Sporty Shoes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Sporty Shoes</dc:title>
  <dc:creator>sasib</dc:creator>
  <cp:lastModifiedBy>sasib</cp:lastModifiedBy>
  <cp:revision>4</cp:revision>
  <dcterms:created xsi:type="dcterms:W3CDTF">2022-05-16T12:55:28Z</dcterms:created>
  <dcterms:modified xsi:type="dcterms:W3CDTF">2022-05-17T14:02:44Z</dcterms:modified>
</cp:coreProperties>
</file>